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4" d="100"/>
          <a:sy n="154" d="100"/>
        </p:scale>
        <p:origin x="534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01C5A7-673A-4B62-B2A3-1F58930168E8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EF5EFA-34A3-454A-99E6-134D6C0C5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9937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EF5EFA-34A3-454A-99E6-134D6C0C5DB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15278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014F3-815A-467B-9887-C841BAE59E4B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C7463-3A5D-4D5A-A5B0-2F373C153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2447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014F3-815A-467B-9887-C841BAE59E4B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C7463-3A5D-4D5A-A5B0-2F373C153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126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014F3-815A-467B-9887-C841BAE59E4B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C7463-3A5D-4D5A-A5B0-2F373C153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2369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014F3-815A-467B-9887-C841BAE59E4B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C7463-3A5D-4D5A-A5B0-2F373C153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8094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014F3-815A-467B-9887-C841BAE59E4B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C7463-3A5D-4D5A-A5B0-2F373C153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5663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014F3-815A-467B-9887-C841BAE59E4B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C7463-3A5D-4D5A-A5B0-2F373C153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9477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014F3-815A-467B-9887-C841BAE59E4B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C7463-3A5D-4D5A-A5B0-2F373C153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4592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014F3-815A-467B-9887-C841BAE59E4B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C7463-3A5D-4D5A-A5B0-2F373C153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2621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014F3-815A-467B-9887-C841BAE59E4B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C7463-3A5D-4D5A-A5B0-2F373C153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278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014F3-815A-467B-9887-C841BAE59E4B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C7463-3A5D-4D5A-A5B0-2F373C153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9951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014F3-815A-467B-9887-C841BAE59E4B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C7463-3A5D-4D5A-A5B0-2F373C153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455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8014F3-815A-467B-9887-C841BAE59E4B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C7463-3A5D-4D5A-A5B0-2F373C153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7014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1841" y="142044"/>
            <a:ext cx="11780668" cy="1331650"/>
          </a:xfrm>
        </p:spPr>
        <p:txBody>
          <a:bodyPr>
            <a:norm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sz="1400" dirty="0" err="1"/>
              <a:t>Аягөз</a:t>
            </a:r>
            <a:r>
              <a:rPr lang="ru-RU" sz="1400" dirty="0"/>
              <a:t> </a:t>
            </a:r>
            <a:r>
              <a:rPr lang="ru-RU" sz="1400" dirty="0" err="1"/>
              <a:t>теміржол</a:t>
            </a:r>
            <a:r>
              <a:rPr lang="ru-RU" sz="1400" dirty="0"/>
              <a:t> </a:t>
            </a:r>
            <a:r>
              <a:rPr lang="ru-RU" sz="1400" dirty="0" err="1"/>
              <a:t>вокзалында</a:t>
            </a:r>
            <a:r>
              <a:rPr lang="ru-RU" sz="1400" dirty="0"/>
              <a:t> </a:t>
            </a:r>
            <a:r>
              <a:rPr lang="ru-RU" sz="1400" dirty="0" err="1"/>
              <a:t>Коммерциялық</a:t>
            </a:r>
            <a:r>
              <a:rPr lang="ru-RU" sz="1400" dirty="0"/>
              <a:t> </a:t>
            </a:r>
            <a:r>
              <a:rPr lang="ru-RU" sz="1400" dirty="0" err="1"/>
              <a:t>қызмет</a:t>
            </a:r>
            <a:r>
              <a:rPr lang="ru-RU" sz="1400" dirty="0"/>
              <a:t> </a:t>
            </a:r>
            <a:r>
              <a:rPr lang="ru-RU" sz="1400" dirty="0" err="1"/>
              <a:t>үшін</a:t>
            </a:r>
            <a:r>
              <a:rPr lang="ru-RU" sz="1400" dirty="0"/>
              <a:t> </a:t>
            </a:r>
            <a:r>
              <a:rPr lang="ru-RU" sz="1400" dirty="0" err="1"/>
              <a:t>жалға</a:t>
            </a:r>
            <a:r>
              <a:rPr lang="ru-RU" sz="1400" dirty="0"/>
              <a:t> </a:t>
            </a:r>
            <a:r>
              <a:rPr lang="ru-RU" sz="1400" dirty="0" err="1"/>
              <a:t>берілетін</a:t>
            </a:r>
            <a:r>
              <a:rPr lang="ru-RU" sz="1400" dirty="0"/>
              <a:t> </a:t>
            </a:r>
            <a:r>
              <a:rPr lang="ru-RU" sz="1400" dirty="0" err="1"/>
              <a:t>алаңдардың</a:t>
            </a:r>
            <a:r>
              <a:rPr lang="ru-RU" sz="1400" dirty="0"/>
              <a:t> </a:t>
            </a:r>
            <a:r>
              <a:rPr lang="ru-RU" sz="1400" dirty="0" err="1"/>
              <a:t>орналасу</a:t>
            </a:r>
            <a:r>
              <a:rPr lang="ru-RU" sz="1400" dirty="0"/>
              <a:t> </a:t>
            </a:r>
            <a:r>
              <a:rPr lang="ru-RU" sz="1400" dirty="0" err="1"/>
              <a:t>схемасы</a:t>
            </a: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4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/>
          </a:p>
        </p:txBody>
      </p:sp>
      <p:graphicFrame>
        <p:nvGraphicFramePr>
          <p:cNvPr id="21" name="Объект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8881862"/>
              </p:ext>
            </p:extLst>
          </p:nvPr>
        </p:nvGraphicFramePr>
        <p:xfrm>
          <a:off x="460375" y="1355725"/>
          <a:ext cx="11158538" cy="2403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8" name="Документ" r:id="rId3" imgW="10216869" imgH="2192073" progId="Word.Document.12">
                  <p:embed/>
                </p:oleObj>
              </mc:Choice>
              <mc:Fallback>
                <p:oleObj name="Документ" r:id="rId3" imgW="10216869" imgH="219207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60375" y="1355725"/>
                        <a:ext cx="11158538" cy="2403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Прямоугольник 21"/>
          <p:cNvSpPr/>
          <p:nvPr/>
        </p:nvSpPr>
        <p:spPr>
          <a:xfrm>
            <a:off x="855214" y="4099157"/>
            <a:ext cx="10188838" cy="2870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100" dirty="0" err="1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Коммерциялық</a:t>
            </a:r>
            <a:r>
              <a:rPr lang="ru-RU" sz="1100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алаң</a:t>
            </a:r>
            <a:r>
              <a:rPr lang="ru-RU" sz="1100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1100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64,55 </a:t>
            </a:r>
            <a:r>
              <a:rPr lang="ru-RU" sz="1100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ш. </a:t>
            </a:r>
            <a:r>
              <a:rPr lang="ru-RU" sz="1100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м.</a:t>
            </a:r>
            <a:endParaRPr lang="ru-RU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5961413" y="1473694"/>
            <a:ext cx="0" cy="2601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810570" y="161370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/>
              <a:t>1</a:t>
            </a:r>
            <a:endParaRPr lang="ru-RU" sz="1100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6495803" y="1473694"/>
            <a:ext cx="0" cy="2601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5967599" y="3298195"/>
            <a:ext cx="25680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1100" dirty="0">
                <a:solidFill>
                  <a:prstClr val="black"/>
                </a:solidFill>
              </a:rPr>
              <a:t>1</a:t>
            </a:r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7730836" y="1473694"/>
            <a:ext cx="0" cy="2708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8051470" y="1473694"/>
            <a:ext cx="11875" cy="2601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8431481" y="1473694"/>
            <a:ext cx="0" cy="2601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8728366" y="1473694"/>
            <a:ext cx="0" cy="2601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H="1">
            <a:off x="9060878" y="1473694"/>
            <a:ext cx="912" cy="2708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9394301" y="1473694"/>
            <a:ext cx="0" cy="2708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H="1">
            <a:off x="9761977" y="1538719"/>
            <a:ext cx="47041" cy="1950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10141529" y="1538719"/>
            <a:ext cx="0" cy="2057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flipH="1">
            <a:off x="11186556" y="1983179"/>
            <a:ext cx="249382" cy="831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flipV="1">
            <a:off x="10806545" y="2680287"/>
            <a:ext cx="0" cy="2291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 flipV="1">
            <a:off x="8550234" y="2778826"/>
            <a:ext cx="178132" cy="475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 flipH="1" flipV="1">
            <a:off x="8229600" y="2661595"/>
            <a:ext cx="35626" cy="1665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 flipV="1">
            <a:off x="5810570" y="2680287"/>
            <a:ext cx="249005" cy="985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 flipH="1" flipV="1">
            <a:off x="10813968" y="1162393"/>
            <a:ext cx="118754" cy="2339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6258298" y="1678824"/>
            <a:ext cx="47500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   2</a:t>
            </a:r>
            <a:endParaRPr lang="ru-RU" sz="1100" dirty="0"/>
          </a:p>
        </p:txBody>
      </p:sp>
      <p:sp>
        <p:nvSpPr>
          <p:cNvPr id="56" name="TextBox 55"/>
          <p:cNvSpPr txBox="1"/>
          <p:nvPr/>
        </p:nvSpPr>
        <p:spPr>
          <a:xfrm>
            <a:off x="7537283" y="1678824"/>
            <a:ext cx="1935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3</a:t>
            </a:r>
            <a:endParaRPr lang="ru-RU" sz="1100" dirty="0"/>
          </a:p>
        </p:txBody>
      </p:sp>
      <p:sp>
        <p:nvSpPr>
          <p:cNvPr id="59" name="TextBox 58"/>
          <p:cNvSpPr txBox="1"/>
          <p:nvPr/>
        </p:nvSpPr>
        <p:spPr>
          <a:xfrm>
            <a:off x="7981139" y="1733797"/>
            <a:ext cx="12619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4</a:t>
            </a:r>
            <a:endParaRPr lang="ru-RU" sz="1100" dirty="0"/>
          </a:p>
        </p:txBody>
      </p:sp>
      <p:sp>
        <p:nvSpPr>
          <p:cNvPr id="61" name="TextBox 60"/>
          <p:cNvSpPr txBox="1"/>
          <p:nvPr/>
        </p:nvSpPr>
        <p:spPr>
          <a:xfrm>
            <a:off x="8306533" y="1678824"/>
            <a:ext cx="2437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5</a:t>
            </a:r>
            <a:endParaRPr lang="ru-RU" sz="1100" dirty="0"/>
          </a:p>
        </p:txBody>
      </p:sp>
      <p:sp>
        <p:nvSpPr>
          <p:cNvPr id="65" name="TextBox 64"/>
          <p:cNvSpPr txBox="1"/>
          <p:nvPr/>
        </p:nvSpPr>
        <p:spPr>
          <a:xfrm>
            <a:off x="8645236" y="1678824"/>
            <a:ext cx="26125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6</a:t>
            </a:r>
            <a:endParaRPr lang="ru-RU" sz="1100" dirty="0"/>
          </a:p>
        </p:txBody>
      </p:sp>
      <p:sp>
        <p:nvSpPr>
          <p:cNvPr id="66" name="TextBox 65"/>
          <p:cNvSpPr txBox="1"/>
          <p:nvPr/>
        </p:nvSpPr>
        <p:spPr>
          <a:xfrm>
            <a:off x="8942117" y="1684575"/>
            <a:ext cx="2256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7</a:t>
            </a:r>
            <a:endParaRPr lang="ru-RU" sz="1100" dirty="0"/>
          </a:p>
        </p:txBody>
      </p:sp>
      <p:sp>
        <p:nvSpPr>
          <p:cNvPr id="67" name="TextBox 66"/>
          <p:cNvSpPr txBox="1"/>
          <p:nvPr/>
        </p:nvSpPr>
        <p:spPr>
          <a:xfrm>
            <a:off x="9322137" y="1678824"/>
            <a:ext cx="2106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8</a:t>
            </a:r>
            <a:endParaRPr lang="ru-RU" sz="1100" dirty="0"/>
          </a:p>
        </p:txBody>
      </p:sp>
      <p:sp>
        <p:nvSpPr>
          <p:cNvPr id="71" name="TextBox 70"/>
          <p:cNvSpPr txBox="1"/>
          <p:nvPr/>
        </p:nvSpPr>
        <p:spPr>
          <a:xfrm>
            <a:off x="9631352" y="1698171"/>
            <a:ext cx="26079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9</a:t>
            </a:r>
            <a:endParaRPr lang="ru-RU" sz="1100" dirty="0"/>
          </a:p>
        </p:txBody>
      </p:sp>
      <p:sp>
        <p:nvSpPr>
          <p:cNvPr id="72" name="TextBox 71"/>
          <p:cNvSpPr txBox="1"/>
          <p:nvPr/>
        </p:nvSpPr>
        <p:spPr>
          <a:xfrm>
            <a:off x="10022774" y="1733797"/>
            <a:ext cx="3681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10</a:t>
            </a:r>
            <a:endParaRPr lang="ru-RU" sz="1100" dirty="0"/>
          </a:p>
        </p:txBody>
      </p:sp>
      <p:sp>
        <p:nvSpPr>
          <p:cNvPr id="77" name="TextBox 76"/>
          <p:cNvSpPr txBox="1"/>
          <p:nvPr/>
        </p:nvSpPr>
        <p:spPr>
          <a:xfrm>
            <a:off x="10957955" y="1959781"/>
            <a:ext cx="6293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11</a:t>
            </a:r>
            <a:endParaRPr lang="ru-RU" sz="1000" dirty="0"/>
          </a:p>
        </p:txBody>
      </p:sp>
      <p:sp>
        <p:nvSpPr>
          <p:cNvPr id="80" name="TextBox 79"/>
          <p:cNvSpPr txBox="1"/>
          <p:nvPr/>
        </p:nvSpPr>
        <p:spPr>
          <a:xfrm>
            <a:off x="10583884" y="2521671"/>
            <a:ext cx="460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12</a:t>
            </a:r>
            <a:endParaRPr lang="ru-RU" sz="1000" dirty="0"/>
          </a:p>
        </p:txBody>
      </p:sp>
      <p:sp>
        <p:nvSpPr>
          <p:cNvPr id="81" name="TextBox 80"/>
          <p:cNvSpPr txBox="1"/>
          <p:nvPr/>
        </p:nvSpPr>
        <p:spPr>
          <a:xfrm>
            <a:off x="8639300" y="2538337"/>
            <a:ext cx="4220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13</a:t>
            </a:r>
            <a:endParaRPr lang="ru-RU" sz="1000" dirty="0"/>
          </a:p>
        </p:txBody>
      </p:sp>
      <p:sp>
        <p:nvSpPr>
          <p:cNvPr id="83" name="TextBox 82"/>
          <p:cNvSpPr txBox="1"/>
          <p:nvPr/>
        </p:nvSpPr>
        <p:spPr>
          <a:xfrm>
            <a:off x="7963431" y="2562081"/>
            <a:ext cx="3265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14</a:t>
            </a:r>
            <a:endParaRPr lang="ru-RU" sz="1000" dirty="0"/>
          </a:p>
        </p:txBody>
      </p:sp>
      <p:sp>
        <p:nvSpPr>
          <p:cNvPr id="86" name="TextBox 85"/>
          <p:cNvSpPr txBox="1"/>
          <p:nvPr/>
        </p:nvSpPr>
        <p:spPr>
          <a:xfrm>
            <a:off x="5961413" y="2538337"/>
            <a:ext cx="5343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15</a:t>
            </a:r>
            <a:endParaRPr lang="ru-RU" sz="1000" dirty="0"/>
          </a:p>
        </p:txBody>
      </p:sp>
      <p:sp>
        <p:nvSpPr>
          <p:cNvPr id="88" name="TextBox 87"/>
          <p:cNvSpPr txBox="1"/>
          <p:nvPr/>
        </p:nvSpPr>
        <p:spPr>
          <a:xfrm>
            <a:off x="5216238" y="2178961"/>
            <a:ext cx="3770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000" dirty="0"/>
          </a:p>
        </p:txBody>
      </p:sp>
      <p:sp>
        <p:nvSpPr>
          <p:cNvPr id="92" name="TextBox 91"/>
          <p:cNvSpPr txBox="1"/>
          <p:nvPr/>
        </p:nvSpPr>
        <p:spPr>
          <a:xfrm>
            <a:off x="10608198" y="1027654"/>
            <a:ext cx="6412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17</a:t>
            </a:r>
            <a:endParaRPr lang="ru-RU" sz="1000" dirty="0"/>
          </a:p>
        </p:txBody>
      </p:sp>
      <p:sp>
        <p:nvSpPr>
          <p:cNvPr id="94" name="Скругленный прямоугольник 93"/>
          <p:cNvSpPr/>
          <p:nvPr/>
        </p:nvSpPr>
        <p:spPr>
          <a:xfrm>
            <a:off x="5972412" y="2798440"/>
            <a:ext cx="256350" cy="15965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6" name="Прямая со стрелкой 95"/>
          <p:cNvCxnSpPr>
            <a:stCxn id="94" idx="3"/>
          </p:cNvCxnSpPr>
          <p:nvPr/>
        </p:nvCxnSpPr>
        <p:spPr>
          <a:xfrm>
            <a:off x="6228762" y="2878269"/>
            <a:ext cx="524261" cy="14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/>
          <p:cNvSpPr txBox="1"/>
          <p:nvPr/>
        </p:nvSpPr>
        <p:spPr>
          <a:xfrm>
            <a:off x="6400490" y="2694082"/>
            <a:ext cx="4554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16</a:t>
            </a:r>
            <a:endParaRPr lang="ru-RU" sz="1000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8728366" y="3298195"/>
            <a:ext cx="0" cy="3993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537212" y="3637122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/>
              <a:t>18</a:t>
            </a: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2840019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3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ru-RU" sz="1400" dirty="0" err="1"/>
              <a:t>Аягөз</a:t>
            </a:r>
            <a:r>
              <a:rPr lang="ru-RU" sz="1400" dirty="0"/>
              <a:t> </a:t>
            </a:r>
            <a:r>
              <a:rPr lang="ru-RU" sz="1400" dirty="0" err="1"/>
              <a:t>теміржол</a:t>
            </a:r>
            <a:r>
              <a:rPr lang="ru-RU" sz="1400" dirty="0"/>
              <a:t> </a:t>
            </a:r>
            <a:r>
              <a:rPr lang="ru-RU" sz="1400" dirty="0" err="1"/>
              <a:t>вокзалында</a:t>
            </a:r>
            <a:r>
              <a:rPr lang="ru-RU" sz="1400" dirty="0"/>
              <a:t> </a:t>
            </a:r>
            <a:r>
              <a:rPr lang="ru-RU" sz="1400" dirty="0" err="1"/>
              <a:t>Коммерциялық</a:t>
            </a:r>
            <a:r>
              <a:rPr lang="ru-RU" sz="1400" dirty="0"/>
              <a:t> </a:t>
            </a:r>
            <a:r>
              <a:rPr lang="ru-RU" sz="1400" dirty="0" err="1"/>
              <a:t>қызмет</a:t>
            </a:r>
            <a:r>
              <a:rPr lang="ru-RU" sz="1400" dirty="0"/>
              <a:t> </a:t>
            </a:r>
            <a:r>
              <a:rPr lang="ru-RU" sz="1400" dirty="0" err="1"/>
              <a:t>үшін</a:t>
            </a:r>
            <a:r>
              <a:rPr lang="ru-RU" sz="1400" dirty="0"/>
              <a:t> </a:t>
            </a:r>
            <a:r>
              <a:rPr lang="ru-RU" sz="1400" dirty="0" err="1"/>
              <a:t>жалға</a:t>
            </a:r>
            <a:r>
              <a:rPr lang="ru-RU" sz="1400" dirty="0"/>
              <a:t> </a:t>
            </a:r>
            <a:r>
              <a:rPr lang="ru-RU" sz="1400" dirty="0" err="1"/>
              <a:t>берілетін</a:t>
            </a:r>
            <a:r>
              <a:rPr lang="ru-RU" sz="1400" dirty="0"/>
              <a:t> </a:t>
            </a:r>
            <a:r>
              <a:rPr lang="ru-RU" sz="1400" dirty="0" err="1"/>
              <a:t>алаңдардың</a:t>
            </a:r>
            <a:r>
              <a:rPr lang="ru-RU" sz="1400" dirty="0"/>
              <a:t> </a:t>
            </a:r>
            <a:r>
              <a:rPr lang="ru-RU" sz="1400" dirty="0" err="1"/>
              <a:t>орналасу</a:t>
            </a:r>
            <a:r>
              <a:rPr lang="ru-RU" sz="1400" dirty="0"/>
              <a:t> </a:t>
            </a:r>
            <a:r>
              <a:rPr lang="ru-RU" sz="1400" dirty="0" smtClean="0"/>
              <a:t>						</a:t>
            </a:r>
            <a:r>
              <a:rPr lang="ru-RU" sz="1400" dirty="0" err="1" smtClean="0"/>
              <a:t>схемасы</a:t>
            </a:r>
            <a:r>
              <a:rPr lang="ru-RU" sz="13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30169" y="1403639"/>
            <a:ext cx="10182369" cy="267217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112668" y="3994952"/>
            <a:ext cx="4196179" cy="2870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1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Коммерциялық</a:t>
            </a:r>
            <a:r>
              <a:rPr lang="ru-RU" sz="11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алаң</a:t>
            </a:r>
            <a:r>
              <a:rPr lang="ru-RU" sz="11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1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83,6 </a:t>
            </a:r>
            <a:r>
              <a:rPr lang="ru-RU" sz="11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ш. </a:t>
            </a:r>
            <a:r>
              <a:rPr lang="ru-RU" sz="11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endParaRPr lang="ru-RU" sz="11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114738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47</Words>
  <Application>Microsoft Office PowerPoint</Application>
  <PresentationFormat>Широкоэкранный</PresentationFormat>
  <Paragraphs>24</Paragraphs>
  <Slides>2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Тема Office</vt:lpstr>
      <vt:lpstr>Документ Microsoft Word</vt:lpstr>
      <vt:lpstr>Аягөз теміржол вокзалында Коммерциялық қызмет үшін жалға берілетін алаңдардың орналасу схемасы </vt:lpstr>
      <vt:lpstr>   Аягөз теміржол вокзалында Коммерциялық қызмет үшін жалға берілетін алаңдардың орналасу       схемасы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СХЕМА РАСПОЛОЖЕНИЯ ПЕРЕДАВАЕМЫХ В АРЕНДУ ПЛОЩАДЕЙ  ДЛЯ КОММЕРЧЕСКОЙ ДЕЯТЕЛЬНОСТИ НА ЖЕЛЕЗНОДОРОЖНОМ ВОКЗАЛЕ Аягоз  </dc:title>
  <dc:creator>Жанна Д. Айткалиева</dc:creator>
  <cp:lastModifiedBy>Айнур А. Шагманова</cp:lastModifiedBy>
  <cp:revision>16</cp:revision>
  <dcterms:created xsi:type="dcterms:W3CDTF">2024-08-20T07:09:57Z</dcterms:created>
  <dcterms:modified xsi:type="dcterms:W3CDTF">2025-01-21T06:24:08Z</dcterms:modified>
</cp:coreProperties>
</file>